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3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5394" autoAdjust="0"/>
  </p:normalViewPr>
  <p:slideViewPr>
    <p:cSldViewPr snapToGrid="0">
      <p:cViewPr varScale="1">
        <p:scale>
          <a:sx n="90" d="100"/>
          <a:sy n="90" d="100"/>
        </p:scale>
        <p:origin x="324" y="78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1616" y="960120"/>
            <a:ext cx="5221224" cy="3056343"/>
          </a:xfrm>
        </p:spPr>
        <p:txBody>
          <a:bodyPr/>
          <a:lstStyle/>
          <a:p>
            <a:r>
              <a:rPr lang="en-US" dirty="0"/>
              <a:t>Basic presentation</a:t>
            </a: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4522a4d-f12f-4888-8028-d80fdde3b7d9}" enabled="1" method="Privileged" siteId="{9a8ff9e3-0e35-4620-a724-e9834dc50b5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{27F59204-2421-4D4C-BB9D-B363B9F1D4B6}TFb05bf529-a1dc-42d5-b9d6-8a1e9569dd9caf6e7d0f_win32-c3c9796a48f5</Template>
  <TotalTime>0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 Light</vt:lpstr>
      <vt:lpstr>Calibri</vt:lpstr>
      <vt:lpstr>Posterama</vt:lpstr>
      <vt:lpstr>Custom</vt:lpstr>
      <vt:lpstr>Basic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Reshef, Oren</dc:creator>
  <cp:lastModifiedBy>Reshef, Oren</cp:lastModifiedBy>
  <cp:revision>1</cp:revision>
  <dcterms:created xsi:type="dcterms:W3CDTF">2025-08-20T14:16:12Z</dcterms:created>
  <dcterms:modified xsi:type="dcterms:W3CDTF">2025-08-20T14:17:25Z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